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86306" autoAdjust="0"/>
  </p:normalViewPr>
  <p:slideViewPr>
    <p:cSldViewPr snapToGrid="0">
      <p:cViewPr varScale="1">
        <p:scale>
          <a:sx n="77" d="100"/>
          <a:sy n="77" d="100"/>
        </p:scale>
        <p:origin x="120" y="1926"/>
      </p:cViewPr>
      <p:guideLst/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EB279-AEED-4C13-9A37-7D38318AC35F}" type="datetimeFigureOut">
              <a:rPr lang="en-US" smtClean="0"/>
              <a:t>19-Sep-17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60FC-70CC-4738-AD51-0C79D003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Section Slide w/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2279735"/>
            <a:ext cx="10515600" cy="153085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3902662"/>
            <a:ext cx="10515600" cy="11328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Section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3657595"/>
            <a:ext cx="10515600" cy="153085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5280522"/>
            <a:ext cx="10515600" cy="11328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Section Slide w/ Image left just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3657595"/>
            <a:ext cx="10515600" cy="1530851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5280522"/>
            <a:ext cx="10515600" cy="1132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8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76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732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5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700"/>
            <a:ext cx="10515600" cy="480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1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5" r:id="rId4"/>
    <p:sldLayoutId id="214748366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500"/>
        </a:spcBef>
        <a:buFont typeface="Roboto Condensed" panose="02000000000000000000" pitchFamily="2" charset="0"/>
        <a:buChar char="–"/>
        <a:defRPr sz="2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1098000" indent="-32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404000" indent="-288000" algn="l" defTabSz="914400" rtl="0" eaLnBrk="1" latinLnBrk="0" hangingPunct="1">
        <a:lnSpc>
          <a:spcPct val="90000"/>
        </a:lnSpc>
        <a:spcBef>
          <a:spcPts val="500"/>
        </a:spcBef>
        <a:buFont typeface="Roboto Condensed" panose="02000000000000000000" pitchFamily="2" charset="0"/>
        <a:buChar char="–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1656000" indent="-216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Internships @                  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20" y="389877"/>
            <a:ext cx="2221169" cy="648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14" y="473887"/>
            <a:ext cx="3666268" cy="564040"/>
          </a:xfrm>
          <a:prstGeom prst="rect">
            <a:avLst/>
          </a:prstGeom>
        </p:spPr>
      </p:pic>
      <p:pic>
        <p:nvPicPr>
          <p:cNvPr id="5" name="Picture 2" descr="https://tobias.isenberg.cc/Pictures/Research-Besancon2017HTT1?action=thumbnail&amp;group=Pictures&amp;image=research%2FBesancon_2017_HT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4" y="1673262"/>
            <a:ext cx="3220944" cy="181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74" y="1656757"/>
            <a:ext cx="3249930" cy="1609725"/>
          </a:xfrm>
          <a:prstGeom prst="rect">
            <a:avLst/>
          </a:prstGeom>
        </p:spPr>
      </p:pic>
      <p:pic>
        <p:nvPicPr>
          <p:cNvPr id="6" name="Picture 5" descr="seedembryosymetry.tif                                          000814F3&#10;Sans titre                     C406EE04: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 b="27517"/>
          <a:stretch/>
        </p:blipFill>
        <p:spPr bwMode="auto">
          <a:xfrm>
            <a:off x="6365502" y="3080266"/>
            <a:ext cx="942963" cy="58995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16" descr="matrixUSA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5736" y="4022683"/>
            <a:ext cx="1723361" cy="2021386"/>
          </a:xfrm>
          <a:prstGeom prst="rect">
            <a:avLst/>
          </a:prstGeom>
          <a:noFill/>
        </p:spPr>
      </p:pic>
      <p:pic>
        <p:nvPicPr>
          <p:cNvPr id="11" name="Picture 15" descr="matrixUSAir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9097" y="4635310"/>
            <a:ext cx="1882337" cy="1832474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724" y="3757599"/>
            <a:ext cx="2841832" cy="2841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t="35996"/>
          <a:stretch/>
        </p:blipFill>
        <p:spPr>
          <a:xfrm>
            <a:off x="7494502" y="4529240"/>
            <a:ext cx="4422495" cy="19500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7501" y="1973506"/>
            <a:ext cx="4209496" cy="1359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9140" y="1164030"/>
            <a:ext cx="20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http://www.aviz.fr/</a:t>
            </a:r>
          </a:p>
        </p:txBody>
      </p:sp>
    </p:spTree>
    <p:extLst>
      <p:ext uri="{BB962C8B-B14F-4D97-AF65-F5344CB8AC3E}">
        <p14:creationId xmlns:p14="http://schemas.microsoft.com/office/powerpoint/2010/main" val="38056077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 Condensed</vt:lpstr>
      <vt:lpstr>1_Office Theme</vt:lpstr>
      <vt:lpstr>Internships @                  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Tobias Isenberg</dc:creator>
  <cp:lastModifiedBy>Windows User</cp:lastModifiedBy>
  <cp:revision>115</cp:revision>
  <dcterms:created xsi:type="dcterms:W3CDTF">2015-04-08T09:29:04Z</dcterms:created>
  <dcterms:modified xsi:type="dcterms:W3CDTF">2017-09-19T08:30:31Z</dcterms:modified>
</cp:coreProperties>
</file>